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Century Gothic" panose="020B0502020202020204" pitchFamily="34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7.fntdata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On-screen Show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2023-08-21T22:40:09Z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